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8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84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1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35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3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3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292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7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7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65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60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3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B266-D218-4C38-8E66-05C1774154C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D4FC-866C-494A-8182-AB73A2558F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3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268317" y="1122363"/>
            <a:ext cx="6858000" cy="3237201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7 причин учить ребёнка музыке»</a:t>
            </a:r>
            <a:endParaRPr lang="ru-RU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68317" y="37544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68317" y="5410200"/>
            <a:ext cx="6858000" cy="102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Составитель </a:t>
            </a:r>
            <a:r>
              <a:rPr lang="ru-RU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Валова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Т.А  музыкальный руководитель МДОУ центр развития ребёнка детский сад №14</a:t>
            </a:r>
            <a:endParaRPr lang="ru-RU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7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2963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Музыкальное воспитание –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основа развития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гармоничного, счастливого и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любящего весь мир ребёнка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9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2873" y="424873"/>
            <a:ext cx="7832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Только дети могут вдохновенно петь , не задумываясь о качестве своего исполнения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-  Только дети  любят играть на всех музыкальных инструментах, которые попадают в их поле зрения, и когда из-под маленьких пальчиков выходят звуки, приходят в бурный восторг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- Только дети, потешно маша ручками, могут творить свой танец, пропуская музыку через сердце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7527" y="1006764"/>
            <a:ext cx="7712364" cy="4521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Музыка и дети неразделимы, 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потому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, что дети инстинктивно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ней тянутся. Музыка 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способствует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работе обоих полушарий мозга, а это повышает общий уровень интеллекта каждого ребёнка.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69455"/>
            <a:ext cx="776778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Действие музыкальных занятий на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ребёнка: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Развивают воображение, способность выражать свои мысли словами и жестами танцев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 Обогащают активный словарный запас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Развивается способность работы в команде, способность последовательного изложения, развивается координация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 Правильное дыхание при пении развивает лёгкие, что способствует циркуляции крови и даёт оздоровительный эффект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3636" y="304800"/>
            <a:ext cx="781396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7 причин учить ребёнка музыке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1. Воспитание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характера без риска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травмы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2. Развитие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математических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способностей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3. Играющие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и поющие лучше говорят и пишут, легче запоминают иностранные слова, быстрее усваивают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грамматику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4. Развитие коммуникативных навыков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5. Музыканты мягкосердечны и одновременно мужественны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6. Занятия музыкой – это максимальная выдержка и артистизм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7.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Музыкальные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занятия воспитывают маленьких «Цезарей», умеющих делать много дел сразу. Музыка приучает мыслить и жить в нескольких направлениях.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745" y="378691"/>
            <a:ext cx="79155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Ребёнку – музыканту будет легче 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бежать по нескольким жизненным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дорожкам, и везде приходить 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   первым.</a:t>
            </a:r>
            <a:endParaRPr lang="ru-RU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473" y="415636"/>
            <a:ext cx="7620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</a:rPr>
              <a:t> Музыка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  наилучший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путь </a:t>
            </a:r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жизненному успеху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7">
      <a:majorFont>
        <a:latin typeface="a_Romanu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219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« 7 причин учить ребёнка музыке»</vt:lpstr>
      <vt:lpstr> Музыкальное воспитание –   основа развития   гармоничного, счастливого и   любящего весь мир ребёнка  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« 7 причин учить ребёнка музыке»</dc:title>
  <cp:lastModifiedBy>admin</cp:lastModifiedBy>
  <cp:revision>10</cp:revision>
  <dcterms:created xsi:type="dcterms:W3CDTF">2018-02-08T19:04:38Z</dcterms:created>
  <dcterms:modified xsi:type="dcterms:W3CDTF">2023-02-01T16:58:04Z</dcterms:modified>
</cp:coreProperties>
</file>